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8" r:id="rId10"/>
    <p:sldId id="286" r:id="rId11"/>
    <p:sldId id="259" r:id="rId12"/>
    <p:sldId id="261" r:id="rId13"/>
    <p:sldId id="287" r:id="rId14"/>
    <p:sldId id="288" r:id="rId15"/>
    <p:sldId id="283" r:id="rId16"/>
    <p:sldId id="284" r:id="rId17"/>
    <p:sldId id="289" r:id="rId18"/>
    <p:sldId id="282" r:id="rId19"/>
    <p:sldId id="285" r:id="rId20"/>
    <p:sldId id="274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55821" y="-36068"/>
            <a:ext cx="5391150" cy="178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445" y="43052"/>
            <a:ext cx="8646668" cy="198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31002" y="2370861"/>
            <a:ext cx="5559425" cy="430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429000" y="355687"/>
            <a:ext cx="8526666" cy="173316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уллехь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беха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СВО-н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Чалаев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кхузаманан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СВО-н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декъашхо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600" y="5257800"/>
            <a:ext cx="6910070" cy="531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11250" algn="l"/>
                <a:tab pos="3764915" algn="l"/>
                <a:tab pos="4481195" algn="l"/>
              </a:tabLst>
            </a:pPr>
            <a:r>
              <a:rPr lang="ru-RU" sz="3200" b="1" i="1" spc="-25" dirty="0">
                <a:solidFill>
                  <a:srgbClr val="C00000"/>
                </a:solidFill>
                <a:latin typeface="Cambria"/>
                <a:cs typeface="Cambria"/>
              </a:rPr>
              <a:t>ЦАРА ВАЙН МОХК ЛАРБИНА</a:t>
            </a:r>
            <a:r>
              <a:rPr sz="3350" b="1" i="1" spc="-60" dirty="0">
                <a:solidFill>
                  <a:srgbClr val="C00000"/>
                </a:solidFill>
                <a:latin typeface="Arial"/>
                <a:cs typeface="Arial"/>
              </a:rPr>
              <a:t>…</a:t>
            </a:r>
            <a:endParaRPr sz="3350" dirty="0">
              <a:latin typeface="Arial"/>
              <a:cs typeface="Arial"/>
            </a:endParaRPr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050610A5-4B2D-4433-A969-CAE228E054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2" y="1832520"/>
            <a:ext cx="5257800" cy="453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object 2">
            <a:extLst>
              <a:ext uri="{FF2B5EF4-FFF2-40B4-BE49-F238E27FC236}">
                <a16:creationId xmlns:a16="http://schemas.microsoft.com/office/drawing/2014/main" id="{0DEB6745-5A1E-400B-BC53-78B0D0BCEE63}"/>
              </a:ext>
            </a:extLst>
          </p:cNvPr>
          <p:cNvGrpSpPr/>
          <p:nvPr/>
        </p:nvGrpSpPr>
        <p:grpSpPr>
          <a:xfrm>
            <a:off x="8237435" y="2359521"/>
            <a:ext cx="3619223" cy="1665869"/>
            <a:chOff x="6479667" y="0"/>
            <a:chExt cx="5532501" cy="2881248"/>
          </a:xfrm>
        </p:grpSpPr>
        <p:pic>
          <p:nvPicPr>
            <p:cNvPr id="32" name="object 6">
              <a:extLst>
                <a:ext uri="{FF2B5EF4-FFF2-40B4-BE49-F238E27FC236}">
                  <a16:creationId xmlns:a16="http://schemas.microsoft.com/office/drawing/2014/main" id="{8954BBA5-8C10-46F5-8C77-2DDDCBFFDF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9667" y="204088"/>
              <a:ext cx="1422145" cy="2677160"/>
            </a:xfrm>
            <a:prstGeom prst="rect">
              <a:avLst/>
            </a:prstGeom>
          </p:spPr>
        </p:pic>
        <p:pic>
          <p:nvPicPr>
            <p:cNvPr id="33" name="object 7">
              <a:extLst>
                <a:ext uri="{FF2B5EF4-FFF2-40B4-BE49-F238E27FC236}">
                  <a16:creationId xmlns:a16="http://schemas.microsoft.com/office/drawing/2014/main" id="{395E8206-1410-4D78-A999-2A1C44E4AD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4172" y="0"/>
              <a:ext cx="3777996" cy="2394204"/>
            </a:xfrm>
            <a:prstGeom prst="rect">
              <a:avLst/>
            </a:prstGeom>
          </p:spPr>
        </p:pic>
        <p:pic>
          <p:nvPicPr>
            <p:cNvPr id="34" name="object 8">
              <a:extLst>
                <a:ext uri="{FF2B5EF4-FFF2-40B4-BE49-F238E27FC236}">
                  <a16:creationId xmlns:a16="http://schemas.microsoft.com/office/drawing/2014/main" id="{FC041D32-F7B9-48A5-B3AE-119267D9484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9498" y="126364"/>
              <a:ext cx="3190240" cy="18749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15">
        <p:split orient="vert"/>
      </p:transition>
    </mc:Choice>
    <mc:Fallback xmlns="">
      <p:transition spd="slow" advTm="3615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090E9F-99EB-4DBE-ADEC-434C836C0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2" y="2294938"/>
            <a:ext cx="3996689" cy="399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0EC20-A8F2-42B7-8FE9-886C57F75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01" y="1596097"/>
            <a:ext cx="3665806" cy="366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4DA2BA-7D77-4599-B4EE-B01602D1CD1A}"/>
              </a:ext>
            </a:extLst>
          </p:cNvPr>
          <p:cNvSpPr/>
          <p:nvPr/>
        </p:nvSpPr>
        <p:spPr>
          <a:xfrm>
            <a:off x="2819400" y="263528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КХЕТОШ-КХИОРХОШНА ЗАМИД ЧАЛАЕВН ДАХАРАН НЕКЪ БОВЗИЙТАР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EBE40E-1568-4380-B0B5-196AD8232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53" y="1041792"/>
            <a:ext cx="3564598" cy="3564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43527C54-4605-4D4E-91C6-929A9AEF41E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263529"/>
            <a:ext cx="1958796" cy="10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:a16="http://schemas.microsoft.com/office/drawing/2014/main" id="{692112B9-2EC2-44E7-A287-DF4C6A8351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63529"/>
            <a:ext cx="1958796" cy="1086728"/>
          </a:xfrm>
          <a:prstGeom prst="rect">
            <a:avLst/>
          </a:prstGeom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F2D1290-433A-4BAB-846A-78ABB3A3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0039"/>
            <a:ext cx="5029200" cy="443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828D3B9-1BAE-4C38-82F9-6FCE5AA42241}"/>
              </a:ext>
            </a:extLst>
          </p:cNvPr>
          <p:cNvSpPr/>
          <p:nvPr/>
        </p:nvSpPr>
        <p:spPr>
          <a:xfrm>
            <a:off x="5715000" y="533401"/>
            <a:ext cx="6477000" cy="505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СОВГӀАТАШ А, ЦӀЕРАШ 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"Нохчийн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Кадыров Ахмат-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Хьаьжи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дагалоцуш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"Нохчийн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хьалха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гӀуллакхашна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"Нохчийн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ларйархо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вахархо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1050805" y="1322362"/>
            <a:ext cx="3299460" cy="4572000"/>
            <a:chOff x="941832" y="1316736"/>
            <a:chExt cx="3299460" cy="55416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8" y="1316736"/>
              <a:ext cx="1769364" cy="28178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380" y="1512315"/>
              <a:ext cx="1181099" cy="2228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832" y="3887722"/>
              <a:ext cx="1758695" cy="29702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6624" y="4082516"/>
              <a:ext cx="1171574" cy="2385060"/>
            </a:xfrm>
            <a:prstGeom prst="rect">
              <a:avLst/>
            </a:prstGeom>
          </p:spPr>
        </p:pic>
      </p:grpSp>
      <p:pic>
        <p:nvPicPr>
          <p:cNvPr id="15" name="object 4">
            <a:extLst>
              <a:ext uri="{FF2B5EF4-FFF2-40B4-BE49-F238E27FC236}">
                <a16:creationId xmlns:a16="http://schemas.microsoft.com/office/drawing/2014/main" id="{B61E7E92-ADDE-4B81-85F2-AB1B4B3BE7D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025" y="228600"/>
            <a:ext cx="1958796" cy="108672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1A7E0E-4064-4193-A91A-94EAF97938E6}"/>
              </a:ext>
            </a:extLst>
          </p:cNvPr>
          <p:cNvSpPr/>
          <p:nvPr/>
        </p:nvSpPr>
        <p:spPr>
          <a:xfrm>
            <a:off x="4800600" y="646026"/>
            <a:ext cx="6736942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Путин Владимира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цӀе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Ахмат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цӀарахчу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Чалаев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Замидна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Лаккхара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Чалаевна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даларх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Кадыров Рамзана: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йац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Чалаев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цӀе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хьакъ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цхьаьнатоьхна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гӀуллакхаш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эвсаре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некъ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доьналла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тхуна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аьтто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бинарг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Нохчийчохь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тӀаьххьара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вовшахтоьхначу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тобанна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чаккхе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11F85D12-B09D-4158-B577-43F384F573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958796" cy="1086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795A83-7FF2-48EC-BA8B-F27445E11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2" y="1447800"/>
            <a:ext cx="490259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6A4A53-FAE8-4315-B646-09F1EE851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4898812" cy="519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D92C7E-D50F-4193-A273-5FC157BB8959}"/>
              </a:ext>
            </a:extLst>
          </p:cNvPr>
          <p:cNvSpPr/>
          <p:nvPr/>
        </p:nvSpPr>
        <p:spPr>
          <a:xfrm>
            <a:off x="2895600" y="381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КХЕТОШ-КХИОРХОШЦА ТЕМИНА ЛЕРИНА ДИДАКТИЧЕСКИ ЛОВЗАРШ Д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АДАХЬАР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3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E77725-17FB-4759-A440-736D7218AA6D}"/>
              </a:ext>
            </a:extLst>
          </p:cNvPr>
          <p:cNvSpPr/>
          <p:nvPr/>
        </p:nvSpPr>
        <p:spPr>
          <a:xfrm>
            <a:off x="3124200" y="533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КХЕТОШ-КХИОРХОШЦА ТЕМИНА ЛЕРИНА ДИДАКТИЧЕСКИ ЛОВЗАРШ Д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АДАХЬАР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954BC11-B150-4FC3-8FB7-A66D9EEFFA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13201"/>
            <a:ext cx="1958796" cy="1086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70DFBD-3CBB-4B67-8751-F0B2E01DF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72333"/>
            <a:ext cx="5100712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82DD7B-990C-4A90-92E1-0F023B0B3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2333"/>
            <a:ext cx="4953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395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EA08EF-D10F-4BE7-A62D-DC618F07C2FF}"/>
              </a:ext>
            </a:extLst>
          </p:cNvPr>
          <p:cNvSpPr/>
          <p:nvPr/>
        </p:nvSpPr>
        <p:spPr>
          <a:xfrm>
            <a:off x="4191000" y="152400"/>
            <a:ext cx="8001000" cy="613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СВО-Н ТӀАМЕХЬ БАЬХНА ТОЛАМАШ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дӀайаьхьначу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лерринчу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гурашкахь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цигахь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коьртехь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жигара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дакъалецира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ницкъийн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дакъошца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Мариуполь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гӀаланаш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схьайаха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Республика), Северодонецк, Лисичанск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Республика).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 (2022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Цигахь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делла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</a:t>
            </a:r>
            <a:r>
              <a:rPr lang="ru-RU" sz="2000" b="1" dirty="0" err="1">
                <a:solidFill>
                  <a:srgbClr val="C00000"/>
                </a:solidFill>
              </a:rPr>
              <a:t>Ӏ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аташ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(03/15/2023).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Майраллин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 (2023), 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87A8CAA-2310-4825-968B-7AB7D41929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63529"/>
            <a:ext cx="1958796" cy="1086728"/>
          </a:xfrm>
          <a:prstGeom prst="rect">
            <a:avLst/>
          </a:prstGeom>
        </p:spPr>
      </p:pic>
      <p:sp>
        <p:nvSpPr>
          <p:cNvPr id="7" name="AutoShape 4" descr="Picture background">
            <a:extLst>
              <a:ext uri="{FF2B5EF4-FFF2-40B4-BE49-F238E27FC236}">
                <a16:creationId xmlns:a16="http://schemas.microsoft.com/office/drawing/2014/main" id="{F5D3D571-EE51-4718-AC7A-8897313F7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-10668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Замид Чалаев: Победа в Лисичанске знаменует неуклонное завершение части плана сп">
            <a:extLst>
              <a:ext uri="{FF2B5EF4-FFF2-40B4-BE49-F238E27FC236}">
                <a16:creationId xmlns:a16="http://schemas.microsoft.com/office/drawing/2014/main" id="{C4776E41-D021-4582-99DE-A8904808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1582615"/>
            <a:ext cx="3810000" cy="4994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88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ED949D-0EC1-47CD-BD31-2679EB1D0BE4}"/>
              </a:ext>
            </a:extLst>
          </p:cNvPr>
          <p:cNvSpPr/>
          <p:nvPr/>
        </p:nvSpPr>
        <p:spPr>
          <a:xfrm>
            <a:off x="4267200" y="248289"/>
            <a:ext cx="7696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СВО-Н Т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АМЕХЬ ША ДАКЪАЛАЦАРХ ЛАЬЦНА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ЧАЛАЕВ ЗАМИДАН КЪАМЕЛ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Кадыров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Ахьмад-Хьаьжин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цӀарахчу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чоьхьарчу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гӀуллакхийн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лерринчу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жоьпалла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Ахьмад-Хьаьжи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Абдулхамидович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чекхдаллалц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бакъонаш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хьашташ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кхоош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лакхара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йоцуш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Сийлахь-Воккхачу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Стеган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цӀарах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йолчу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спецназийн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доккха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хазахетар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Кхузахь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муьлххачу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лаьар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уггаре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дерриг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дийр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Куьйгалхочун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Кадыров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Рамзанан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тешам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бакъбархьама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билгалдаккха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лаьа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дӀахьочу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кӀоштахь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дерриге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дуьненна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тоьшалла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муьлххачу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мехах вешан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ларбан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Дерриге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дуьненна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хаьа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керлачу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герзах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кхечу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хӀуманах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кхоьру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Веза-Сийлахьчух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кхоьру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C08B7DCE-7A0B-42BB-BB3C-93535D3954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63529"/>
            <a:ext cx="1958796" cy="1086728"/>
          </a:xfrm>
          <a:prstGeom prst="rect">
            <a:avLst/>
          </a:prstGeom>
        </p:spPr>
      </p:pic>
      <p:pic>
        <p:nvPicPr>
          <p:cNvPr id="11270" name="Picture 6" descr="Picture background">
            <a:extLst>
              <a:ext uri="{FF2B5EF4-FFF2-40B4-BE49-F238E27FC236}">
                <a16:creationId xmlns:a16="http://schemas.microsoft.com/office/drawing/2014/main" id="{74261F10-0FBD-4652-98D5-B45C91AC7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6667"/>
          <a:stretch/>
        </p:blipFill>
        <p:spPr bwMode="auto">
          <a:xfrm>
            <a:off x="381000" y="1981200"/>
            <a:ext cx="3505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9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2C93E6-6A93-4B4E-B727-59B8762C8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97494"/>
            <a:ext cx="4953000" cy="5178220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10B9A8CE-6E32-49C9-B751-7E8193A2AB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63529"/>
            <a:ext cx="1958796" cy="10867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FB70B-3E94-48FF-891D-E60CC3BFA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2513"/>
            <a:ext cx="4953000" cy="496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C74316-E97D-4584-9003-1C42561A0D34}"/>
              </a:ext>
            </a:extLst>
          </p:cNvPr>
          <p:cNvSpPr/>
          <p:nvPr/>
        </p:nvSpPr>
        <p:spPr>
          <a:xfrm>
            <a:off x="2743200" y="263529"/>
            <a:ext cx="96012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"СВО-н ТУРПАЛХОЧУННА ДАШО СЕДА" ЦӀЕ ЙОЛЧУ ТЕМИНА ЗАНЯТИ</a:t>
            </a:r>
          </a:p>
        </p:txBody>
      </p:sp>
    </p:spTree>
    <p:extLst>
      <p:ext uri="{BB962C8B-B14F-4D97-AF65-F5344CB8AC3E}">
        <p14:creationId xmlns:p14="http://schemas.microsoft.com/office/powerpoint/2010/main" val="56142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30AD5-1A14-4022-9FE1-DCC19494F145}"/>
              </a:ext>
            </a:extLst>
          </p:cNvPr>
          <p:cNvSpPr/>
          <p:nvPr/>
        </p:nvSpPr>
        <p:spPr>
          <a:xfrm>
            <a:off x="4732606" y="358726"/>
            <a:ext cx="7010400" cy="5751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182245" indent="450850" algn="ctr">
              <a:lnSpc>
                <a:spcPct val="150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ДЕРЗОР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182245" indent="450850" algn="just">
              <a:lnSpc>
                <a:spcPct val="150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Чалаев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Замидна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коьртаниг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винчу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Нохчийчохь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Кавказехь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йерриг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чӀагӀбелла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бакъволу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Чалаев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Замид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ХӀунда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аьлча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дахар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кхераме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диллина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дукха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маьршачу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бахархойн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эскархойн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дахарш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кӀелхьардаьхна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салтичо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полицехь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хенахь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182245" indent="450850" algn="just">
              <a:lnSpc>
                <a:spcPct val="150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Ткъа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хӀинца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СВО-н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тӀемашкахь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къахьоьгуш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лардеш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схьавогӀуш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тӀедехкина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декхарш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гуттар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дика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кхочушдеш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мехкан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халкъан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дахар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лардеш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лаьтта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9F0610E-01D9-415E-BD15-A8D9431FE70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73" y="152400"/>
            <a:ext cx="1958796" cy="10867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2E5119-F046-48EB-AD1E-7809200C8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0" y="1480623"/>
            <a:ext cx="4374010" cy="489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23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D49BD7-1E4E-4540-A65C-85528499F92A}"/>
              </a:ext>
            </a:extLst>
          </p:cNvPr>
          <p:cNvSpPr/>
          <p:nvPr/>
        </p:nvSpPr>
        <p:spPr>
          <a:xfrm>
            <a:off x="609600" y="1337071"/>
            <a:ext cx="10972800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2880" algn="just">
              <a:lnSpc>
                <a:spcPct val="150000"/>
              </a:lnSpc>
              <a:spcBef>
                <a:spcPts val="395"/>
              </a:spcBef>
              <a:spcAft>
                <a:spcPts val="5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кхочушйина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йолуш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чаккхенан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даздарш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дӀадаьхьира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Вайна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уллехь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беха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СВО-н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..."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Дукхахдолчу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темина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хаарш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дикка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лакхара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Дай-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наноша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лакхара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жамӀаш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гайтина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бохург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мониторинган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хаттаршкахь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Тхайн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балхаца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тхайн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Ӏалашоне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кхаьчна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тхо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СВО-н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тӀамехь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халкъо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гойтучу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хьуьнарех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дозалла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даран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синхаам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кхоллабелла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берашкахь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Иштта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вевзина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махкара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 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Тобанна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йукъахь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доттагӀаллин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хьал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алсамдаьлла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Школе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кхачале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вовшашна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алсам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тидам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бан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дуьйладелира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халачу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хьолехь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гӀо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гӀертара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кхечеран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синхаамийн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хьолах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гайта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долийра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оьздангаллин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аматаш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жоьпалла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кхечарна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гӀайгӀа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хилар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R="182880" algn="just">
              <a:lnSpc>
                <a:spcPct val="150000"/>
              </a:lnSpc>
              <a:spcBef>
                <a:spcPts val="395"/>
              </a:spcBef>
              <a:spcAft>
                <a:spcPts val="5"/>
              </a:spcAft>
            </a:pP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Турпалаллин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хиламашца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хьал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долуш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Цундела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тӀейогӀучу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хенахь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мехкан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турпалаллин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агӀонаш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йовзийтарехь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тӀаьхьенашна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йукъахь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йайна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зӀенаш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меттахӀитторехь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патриотически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синхаамаш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кхиорехь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кхидӀа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къахьега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дагахь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тхо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Bef>
                <a:spcPts val="395"/>
              </a:spcBef>
              <a:spcAft>
                <a:spcPts val="5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654B86BE-8F55-41F2-A851-9C2FF0FC12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069"/>
            <a:ext cx="1958796" cy="10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2FC39-66FE-4D34-A17F-B5031C41ABB5}"/>
              </a:ext>
            </a:extLst>
          </p:cNvPr>
          <p:cNvSpPr/>
          <p:nvPr/>
        </p:nvSpPr>
        <p:spPr>
          <a:xfrm>
            <a:off x="609600" y="481741"/>
            <a:ext cx="109728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 ХААМИЙН КАРТА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Хьукмат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Гуьмсан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муниципальни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оштан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Ойсхар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«Ясин» ц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йолу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№5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беш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3345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Кечйинарг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Шамсуев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Султанан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Эльза,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Гуьмсан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муниципальни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оштан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Ойсхар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«Ясин» ц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йолчу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№5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бешан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лаккхара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кхетош-кхиорхо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3345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белхан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тайпанашка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хьаьжжина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дешаран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кхоллараллин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</a:t>
            </a:r>
          </a:p>
          <a:p>
            <a:pPr marR="93345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хан: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йеххачу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хенахь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товбецан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баттера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</a:t>
            </a:r>
            <a:r>
              <a:rPr lang="en-US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утосург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кхаччалц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R="93345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Декъашхойн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хӀоттам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93345">
              <a:lnSpc>
                <a:spcPct val="1500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декъашхой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лакхарчу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кечаман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тобанийн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дешархой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дешархойн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дай-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наной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белхахой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говзанчаш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дешаран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психолог,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музыкин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куьйгалхо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инструктор,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тӀетоьхна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дешаран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хьехархо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лакхара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белхахо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1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28600"/>
            <a:ext cx="3200400" cy="2057400"/>
            <a:chOff x="1757172" y="120394"/>
            <a:chExt cx="9100185" cy="67379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7172" y="120394"/>
              <a:ext cx="9099804" cy="67376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752" y="315683"/>
              <a:ext cx="8511159" cy="6231763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8DF5BC-EA6B-4228-A997-0BD4F4A896FD}"/>
              </a:ext>
            </a:extLst>
          </p:cNvPr>
          <p:cNvSpPr/>
          <p:nvPr/>
        </p:nvSpPr>
        <p:spPr>
          <a:xfrm>
            <a:off x="577948" y="2438400"/>
            <a:ext cx="6172200" cy="3765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Къонахчо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къомана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дайм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хкана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тешаме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хила. </a:t>
            </a:r>
            <a:endParaRPr lang="en-US" sz="2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дуьхьа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къонах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адала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кийча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цхьанна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х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уманах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хуьйцур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дац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318341A8-9729-422F-98C6-0F89C834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97" y="952500"/>
            <a:ext cx="4076903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63F8DA-D497-45F3-AF07-0084F5EF316E}"/>
              </a:ext>
            </a:extLst>
          </p:cNvPr>
          <p:cNvSpPr/>
          <p:nvPr/>
        </p:nvSpPr>
        <p:spPr>
          <a:xfrm>
            <a:off x="457200" y="607843"/>
            <a:ext cx="11277600" cy="557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Bef>
                <a:spcPts val="580"/>
              </a:spcBef>
              <a:spcAft>
                <a:spcPts val="0"/>
              </a:spcAft>
            </a:pPr>
            <a:r>
              <a:rPr lang="ru-RU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</a:t>
            </a:r>
            <a:r>
              <a:rPr lang="ru-RU" sz="24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алашонаш</a:t>
            </a:r>
            <a:r>
              <a:rPr lang="ru-RU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40385">
              <a:spcBef>
                <a:spcPts val="580"/>
              </a:spcBef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265" lvl="0" indent="-342900">
              <a:lnSpc>
                <a:spcPct val="143000"/>
              </a:lnSpc>
              <a:spcBef>
                <a:spcPts val="83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Нохчийн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къоман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турпалхо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Россин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турпалхо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Чалаев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Замидан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цӀе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йовзийтар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  </a:t>
            </a:r>
            <a:endParaRPr lang="ru-RU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265" lvl="0" indent="-342900">
              <a:lnSpc>
                <a:spcPct val="143000"/>
              </a:lnSpc>
              <a:spcBef>
                <a:spcPts val="83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СВО-н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хенахь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тӀеман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хиламийн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ма-дарра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дакъалацархо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а,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цуьнан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дахаран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приоритеташ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кхоллайаларехь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бина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тӀеӀаткъам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а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бовзийтар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8900" indent="450850">
              <a:lnSpc>
                <a:spcPct val="143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Оьздангаллин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аматаш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винчу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мехкан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мехкан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ларар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цуьнан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турпалаллин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дӀадаханчух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дозалла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дар;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indent="450850">
              <a:lnSpc>
                <a:spcPct val="143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ерийн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бешан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предметно-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Ӏалам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хьалдолуш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дарца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школе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кхачале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патриотически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кхетош-кхиоран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хьокъехь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бечу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белхан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дикалла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лакхайаккхар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3AB455-6862-4914-9EAE-3144EA4AC5FC}"/>
              </a:ext>
            </a:extLst>
          </p:cNvPr>
          <p:cNvSpPr/>
          <p:nvPr/>
        </p:nvSpPr>
        <p:spPr>
          <a:xfrm>
            <a:off x="685800" y="381000"/>
            <a:ext cx="10896600" cy="605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850" algn="ctr">
              <a:spcBef>
                <a:spcPts val="162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ПРОЕКТАН Д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ОТТАМ</a:t>
            </a:r>
          </a:p>
          <a:p>
            <a:pPr marL="457200" indent="450850" algn="ctr">
              <a:lnSpc>
                <a:spcPct val="150000"/>
              </a:lnSpc>
              <a:spcBef>
                <a:spcPts val="1625"/>
              </a:spcBef>
              <a:spcAft>
                <a:spcPts val="0"/>
              </a:spcAft>
            </a:pP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«СВО-н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истори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ru-RU" sz="2400" spc="-5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товбецан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бутт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).</a:t>
            </a:r>
            <a:endParaRPr lang="ru-RU" sz="24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«Патриотизм,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Даймохк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а,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цуьнан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турпалхой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а»</a:t>
            </a:r>
            <a:r>
              <a:rPr lang="ru-RU" sz="2400" spc="-6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эсаран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бутт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).</a:t>
            </a:r>
            <a:endParaRPr lang="ru-RU" sz="24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Вайна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йукъахь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беха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турпалхой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ru-RU" sz="2400" spc="-6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кхолламан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бутт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).</a:t>
            </a:r>
            <a:endParaRPr lang="ru-RU" sz="24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Чалаев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Замид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–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Даймехкан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Сийлахь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Турпалхо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ru-RU" sz="2400" spc="-5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бекарг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бутт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).</a:t>
            </a:r>
            <a:endParaRPr lang="ru-RU" sz="24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«Кадыров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Ахьмадан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цӀарах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йолу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Сийлаллин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Мемориалан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комплексе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дахар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ru-RU" sz="2400" spc="-65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Ӏ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утосург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бутт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).</a:t>
            </a:r>
            <a:endParaRPr lang="ru-RU" sz="24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spcBef>
                <a:spcPts val="78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9886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«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Турпалхошна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хӀолламаш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ru-RU" sz="2400" spc="-7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Ӏ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утосург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400" spc="-1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бутт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</a:t>
            </a:r>
            <a:endParaRPr lang="ru-RU" sz="2400" spc="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28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5571BA-75A2-444D-B718-3002BCF4A306}"/>
              </a:ext>
            </a:extLst>
          </p:cNvPr>
          <p:cNvSpPr/>
          <p:nvPr/>
        </p:nvSpPr>
        <p:spPr>
          <a:xfrm>
            <a:off x="2819400" y="2286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spc="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ctr"/>
            <a:r>
              <a:rPr lang="ru-RU" sz="4000" b="1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СВО-н ИСТОРИ</a:t>
            </a:r>
            <a:r>
              <a:rPr lang="ru-RU" sz="4000" b="1" spc="-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644A14-00B1-46FF-94C1-986C1E0FCC1B}"/>
              </a:ext>
            </a:extLst>
          </p:cNvPr>
          <p:cNvSpPr/>
          <p:nvPr/>
        </p:nvSpPr>
        <p:spPr>
          <a:xfrm>
            <a:off x="685800" y="1752600"/>
            <a:ext cx="11201400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224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Сийлахь-боккхачу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Даймехкан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тӀамехь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толам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баьккхина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78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даьлча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доьналлин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эстафета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караийцира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Донбассехь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цуьнан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бахархой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паргӀатонна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бакъдолчунна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йоккхачу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оьрсийн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хьалха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дӀахӀитта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декхаре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224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Товбецан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беттан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24-чу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дийнахь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Украинехь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йолийна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Россин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резиденто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Путина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Ӏалашо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аьлла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«8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Киеван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Ӏедало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къизаллаш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геноцид а лайна нах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ларбар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Ӏалашонца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лерина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Украинин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демилитаризаци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денацификаци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а"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дӀайахьа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Донбассехь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маьршачу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дуьхьал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цӀий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Ӏенош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зуламаш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бехке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берриг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зуламхой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кхеле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бинчу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хаамца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Герзан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ницкъаша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тӀеман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инфраструктурина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Украинин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эскаршна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бен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тохарш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чаккхенан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Ӏалашо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«Донбасс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мукъайаккхар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кхерамзаллин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йолу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хьелаш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кхоллар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AD76A6C2-0BAD-45E9-BCCD-CB1F2ED319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404" y="346955"/>
            <a:ext cx="1958796" cy="10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A7FA7E-7367-4F7D-A951-1A6B890BBE3E}"/>
              </a:ext>
            </a:extLst>
          </p:cNvPr>
          <p:cNvSpPr/>
          <p:nvPr/>
        </p:nvSpPr>
        <p:spPr>
          <a:xfrm>
            <a:off x="3581400" y="51816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ПАТРИОТИЗМ А, ДАЙМОХК А, ЦУЬНАН ТУРПАЛХОЙ А…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A303450B-DB78-4A52-8CF9-AA8CCEAFAF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404" y="346955"/>
            <a:ext cx="1958796" cy="10867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71C44B-B905-4D3C-B008-EF90352DCFBF}"/>
              </a:ext>
            </a:extLst>
          </p:cNvPr>
          <p:cNvSpPr/>
          <p:nvPr/>
        </p:nvSpPr>
        <p:spPr>
          <a:xfrm>
            <a:off x="410438" y="1979227"/>
            <a:ext cx="11582400" cy="49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2245" algn="just">
              <a:lnSpc>
                <a:spcPct val="150000"/>
              </a:lnSpc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йеккъа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цхьана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меттигаш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цӀа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Ӏа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Уггар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хьалха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уьш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халкъана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даима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зиярт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ларбеш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Даймахках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кхетамехь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кхоллало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тхуна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хетарехь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патриотизм.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ХӀора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дийнахь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Сийлахь-боккхачу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хьуьнаршна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тӀехдевлла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хьуьнарш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гойту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инзаречу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хьелашкахь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могӀарерчу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кӀенташа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турпалаллин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ницкъ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самабаьлла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2022-чу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Путин Владимира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Пачхьалкхан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кхеташонан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кхеташонехь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дӀахьедира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дӀахьочу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лерринчу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операцехь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дакъалоцуш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берриш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Муьлхха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совгӀаташ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хиларх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хьоьжуш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хӀорш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Донбассерчу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могашалла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латтош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нах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берриш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хӀораммо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валаран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кхераме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дӀахӀоттадо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синкхетамца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до»,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[3].</a:t>
            </a:r>
          </a:p>
          <a:p>
            <a:pPr marR="1822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CF3ED3-4123-4123-BF0E-9E38AAD5C2E2}"/>
              </a:ext>
            </a:extLst>
          </p:cNvPr>
          <p:cNvSpPr/>
          <p:nvPr/>
        </p:nvSpPr>
        <p:spPr>
          <a:xfrm>
            <a:off x="3048000" y="609600"/>
            <a:ext cx="891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ВАЙНА ЙУКЪАХЬ БЕХА ТУРПАЛХОЙ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FF5ED733-FA66-40BA-8E92-95217A5017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9401"/>
            <a:ext cx="1958796" cy="10867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92E615-526D-4A69-87AF-FA9DCBE8569E}"/>
              </a:ext>
            </a:extLst>
          </p:cNvPr>
          <p:cNvSpPr/>
          <p:nvPr/>
        </p:nvSpPr>
        <p:spPr>
          <a:xfrm>
            <a:off x="4648200" y="1349630"/>
            <a:ext cx="7121769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182245" indent="450850" algn="just">
              <a:lnSpc>
                <a:spcPct val="150000"/>
              </a:lnSpc>
              <a:spcBef>
                <a:spcPts val="1390"/>
              </a:spcBef>
              <a:spcAft>
                <a:spcPts val="0"/>
              </a:spcAft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Ӏаматийн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агӀонаш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тӀехь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хилла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Ӏаш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вайн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махкахь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сийлахь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хилла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даима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хир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болуш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Ткъа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цунна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тоьшалла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леррина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дӀахьош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хӀинцале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10000 сов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эскархо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тӀеман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аренгахь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къаьсташ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хиларо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йуьхьдуьхьал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къаьхьа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делахь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бакъдерг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-барам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боцу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доьналла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уьш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Кадыров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Ахьмад-Хьаьжин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кхуллу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коьрта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билгалонаш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ларбеш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лардеш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некъан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кӀант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схьавогӀуш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хӀинцалера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Кадыров Рамзан 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дегнашкахь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йехаш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СВО-н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декъехь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кхоош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къахьоьгучийн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цӀераш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цхьаъ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Чалаев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цӀе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7AE4-216E-457E-A1A8-543C1EFD7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2896"/>
            <a:ext cx="4069863" cy="406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485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1CEBAE1E-74EA-4E83-99F3-DFC734BE17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9401"/>
            <a:ext cx="1958796" cy="10867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EB08D9-3A8E-40DB-A4C0-4EBD7BFE51D6}"/>
              </a:ext>
            </a:extLst>
          </p:cNvPr>
          <p:cNvSpPr/>
          <p:nvPr/>
        </p:nvSpPr>
        <p:spPr>
          <a:xfrm>
            <a:off x="3124200" y="838200"/>
            <a:ext cx="8586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ЧАЛАЕВ ЗАМИД – ДАЙМЕХКАН СИЙЛАХЬ ТУРПАЛХО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884865-FBFB-4E38-B120-02A22B5D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5" y="2057400"/>
            <a:ext cx="572595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E755D8-96C9-4D89-953F-234F6532E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18" y="2590800"/>
            <a:ext cx="5169487" cy="387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0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4">
            <a:extLst>
              <a:ext uri="{FF2B5EF4-FFF2-40B4-BE49-F238E27FC236}">
                <a16:creationId xmlns:a16="http://schemas.microsoft.com/office/drawing/2014/main" id="{9C9773D8-FD7F-4A61-A477-06DD0A9FBC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63529"/>
            <a:ext cx="1958796" cy="108672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93D1AB-A035-4A1F-8717-CE2357C16868}"/>
              </a:ext>
            </a:extLst>
          </p:cNvPr>
          <p:cNvSpPr/>
          <p:nvPr/>
        </p:nvSpPr>
        <p:spPr>
          <a:xfrm>
            <a:off x="3413266" y="80689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ЗАМИД ЧАЛАЕВН ДАХАРАН НЕКЪ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A4B74A5-53FF-46B2-9B0C-BEDF7174559D}"/>
              </a:ext>
            </a:extLst>
          </p:cNvPr>
          <p:cNvSpPr/>
          <p:nvPr/>
        </p:nvSpPr>
        <p:spPr>
          <a:xfrm>
            <a:off x="381000" y="1526792"/>
            <a:ext cx="11658600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Вина 1981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19-чу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Нохч-ГӀалгӀайн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АССР-н Ножай-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Юьртан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кӀоштан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Бенойн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йуьртахь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июнехь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Чоьхьарчу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ГӀуллакхийн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(МВД)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органашкахь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 Нохчийн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Чоьхьарчу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ГӀуллакхийн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коьртехь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йолчу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(ПППСМ) №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Ӏалашонан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полкехь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2005-чу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хӀоттийра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взводан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июнехь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Ножай-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Юьртан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кӀоштан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чоьхьарчу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гӀуллакхийн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декъан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патрульни-гвардейски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командир. 2006-чу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кхаччалц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баттахь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Ножай-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Юьртан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кӀоштан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декъан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патруль-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взводан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командир. 2008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чекхйаьккхина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кхузаманан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 факультет . 2019-чу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хӀоттийра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чоьхьарчу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гӀуллакхийн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цӀарахчу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патрульни-гӀаролхойн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цӀе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йелира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баттахь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1367</Words>
  <Application>Microsoft Office PowerPoint</Application>
  <PresentationFormat>Широкоэкранный</PresentationFormat>
  <Paragraphs>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Symbol</vt:lpstr>
      <vt:lpstr>Times New Roman</vt:lpstr>
      <vt:lpstr>Office Theme</vt:lpstr>
      <vt:lpstr>"Вайна уллехь беха СВО-н Турпалхой" Чалаев Замид – кхузаманан Турпалхо, СВО-н декъашхо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Михайловна Асташкина</dc:creator>
  <cp:lastModifiedBy>Пользователь</cp:lastModifiedBy>
  <cp:revision>30</cp:revision>
  <dcterms:created xsi:type="dcterms:W3CDTF">2025-01-31T08:52:22Z</dcterms:created>
  <dcterms:modified xsi:type="dcterms:W3CDTF">2025-02-06T07:22:56Z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2025-01-31T00:00:00Z</vt:filetime>
  </property>
  <property fmtid="{D5CDD505-2E9C-101B-9397-08002B2CF9AE}" pid="5" name="Producer">
    <vt:lpwstr>Microsoft® PowerPoint® 2010</vt:lpwstr>
  </property>
</Properties>
</file>